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396" y="-120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ED269-8DD0-43CE-A28C-B710EABA3506}" type="datetimeFigureOut">
              <a:rPr lang="en-IN" smtClean="0"/>
              <a:t>24-01-2020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FE4BC-530C-4D12-B8BC-1014E5081E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709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760B-A4E3-4FA7-AE22-5D375C7121ED}" type="datetimeFigureOut">
              <a:rPr lang="en-IN" smtClean="0"/>
              <a:t>24-01-2020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F939-E86C-46B2-BA7D-878B3F7E58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3740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4DD4-CDAF-47F8-B1AF-62DCFA9EC412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3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B1B-0FA8-411A-805B-847A7A576DAC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731C-A2C8-4990-B58A-380EE025BA3D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31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F0AB-DC8C-436D-AFBA-9F6A538509EC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25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E8E3-6EEC-4F76-8BCC-54852449EB13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3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8C55-9515-428C-A7FC-541C26F0AE68}" type="datetime1">
              <a:rPr lang="en-IN" smtClean="0"/>
              <a:t>24-01-2020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21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7FDC-048B-4BC3-BD0D-620E2132BC94}" type="datetime1">
              <a:rPr lang="en-IN" smtClean="0"/>
              <a:t>24-01-2020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90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65F-6B24-44DE-8607-99A643DC9E4A}" type="datetime1">
              <a:rPr lang="en-IN" smtClean="0"/>
              <a:t>24-01-2020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7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43A82-C949-4634-9C5A-7B41A06BE0F2}" type="datetime1">
              <a:rPr lang="en-IN" smtClean="0"/>
              <a:t>24-01-2020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416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792C-63C3-4242-A6FF-C41544CE602C}" type="datetime1">
              <a:rPr lang="en-IN" smtClean="0"/>
              <a:t>24-01-2020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40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8BC8-37F0-4DE7-BF44-35490ADA18A4}" type="datetime1">
              <a:rPr lang="en-IN" smtClean="0"/>
              <a:t>24-01-2020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56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97522-1807-4B05-A3CF-058F58367453}" type="datetime1">
              <a:rPr lang="en-IN" smtClean="0"/>
              <a:t>24-01-2020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75635-61D2-414B-8761-3F106473C0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17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9601200"/>
            <a:ext cx="10431780" cy="356158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6868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5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 Placeholder 22"/>
          <p:cNvSpPr txBox="1">
            <a:spLocks/>
          </p:cNvSpPr>
          <p:nvPr/>
        </p:nvSpPr>
        <p:spPr bwMode="auto">
          <a:xfrm>
            <a:off x="4800600" y="3766657"/>
            <a:ext cx="23317200" cy="99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291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D8F6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Author One, Author Two</a:t>
            </a:r>
            <a:r>
              <a:rPr lang="en-US" sz="2250" b="1" dirty="0" smtClean="0">
                <a:solidFill>
                  <a:srgbClr val="292934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 Correspondence author*</a:t>
            </a:r>
            <a:r>
              <a:rPr kumimoji="0" lang="en-US" sz="22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(Kindly provide full names of all authors)</a:t>
            </a:r>
            <a:endParaRPr kumimoji="0" lang="en-IN" sz="2250" b="0" i="0" u="none" strike="noStrike" kern="1200" cap="none" spc="0" normalizeH="0" baseline="0" noProof="0" dirty="0" smtClean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3291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D8F6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Authors Affiliation and Address</a:t>
            </a:r>
            <a:endParaRPr kumimoji="0" lang="en-IN" sz="2250" b="0" i="0" u="none" strike="noStrike" kern="1200" cap="none" spc="0" normalizeH="0" baseline="0" noProof="0" dirty="0" smtClean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ctr" defTabSz="3291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D8F6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Correspondence to: Author Name (E-mail and contact</a:t>
            </a:r>
            <a:r>
              <a:rPr lang="en-US" sz="2250" noProof="0" dirty="0" smtClean="0">
                <a:solidFill>
                  <a:srgbClr val="292934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sz="2250" b="0" i="0" u="none" strike="noStrike" kern="1200" cap="none" spc="0" normalizeH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no.</a:t>
            </a:r>
            <a:r>
              <a:rPr kumimoji="0" lang="en-US" sz="22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kumimoji="0" lang="en-IN" sz="2250" b="0" i="0" u="none" strike="noStrike" kern="1200" cap="none" spc="0" normalizeH="0" baseline="0" noProof="0" dirty="0" smtClean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3291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D8F6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kumimoji="0" lang="en-GB" sz="2250" b="1" i="0" u="none" strike="noStrike" kern="1200" cap="none" spc="0" normalizeH="0" baseline="0" noProof="0" dirty="0" smtClean="0">
                <a:ln>
                  <a:noFill/>
                </a:ln>
                <a:solidFill>
                  <a:srgbClr val="292934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en-US" sz="2250" b="0" i="0" u="none" strike="noStrike" kern="1200" cap="none" spc="0" normalizeH="0" baseline="0" noProof="0" dirty="0">
              <a:ln>
                <a:noFill/>
              </a:ln>
              <a:solidFill>
                <a:srgbClr val="292934"/>
              </a:solidFill>
              <a:effectLst/>
              <a:uLnTx/>
              <a:uFillTx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3526" y="1424725"/>
            <a:ext cx="2666348" cy="2692643"/>
          </a:xfrm>
          <a:prstGeom prst="rect">
            <a:avLst/>
          </a:prstGeom>
        </p:spPr>
      </p:pic>
      <p:sp>
        <p:nvSpPr>
          <p:cNvPr id="28" name="Text Placeholder 4"/>
          <p:cNvSpPr txBox="1">
            <a:spLocks/>
          </p:cNvSpPr>
          <p:nvPr/>
        </p:nvSpPr>
        <p:spPr>
          <a:xfrm>
            <a:off x="0" y="5294433"/>
            <a:ext cx="32948880" cy="168271"/>
          </a:xfrm>
          <a:prstGeom prst="round1Rect">
            <a:avLst>
              <a:gd name="adj" fmla="val 2253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3291758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45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32917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D8F67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000" b="1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574" y="1424725"/>
            <a:ext cx="3083880" cy="26926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94314" y="7543800"/>
            <a:ext cx="15990403" cy="9239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5400" b="1" dirty="0" smtClean="0"/>
              <a:t>Note:</a:t>
            </a:r>
          </a:p>
          <a:p>
            <a:pPr algn="ctr"/>
            <a:endParaRPr lang="en-IN" sz="5400" b="1" dirty="0" smtClean="0"/>
          </a:p>
          <a:p>
            <a:r>
              <a:rPr lang="en-IN" sz="4000" b="1" dirty="0" smtClean="0"/>
              <a:t>Poster should include: </a:t>
            </a:r>
          </a:p>
          <a:p>
            <a:endParaRPr lang="en-IN" sz="4000" dirty="0" smtClean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Abstract</a:t>
            </a:r>
            <a:endParaRPr lang="en-IN" sz="4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Motivation or Introduction (Use of bullets is highly recommended)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Materials and Methods (use of graphical scheme is highly appreciated)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Results or Outcomes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Discussion or Conclusion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Acknowledgement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IN" sz="4000" dirty="0" smtClean="0"/>
              <a:t>References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IN" sz="4000" dirty="0" smtClean="0"/>
          </a:p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1868498" y="395821"/>
            <a:ext cx="921188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6000" b="1" dirty="0" smtClean="0"/>
              <a:t> </a:t>
            </a:r>
            <a:r>
              <a:rPr lang="en-IN" sz="6000" b="1" dirty="0"/>
              <a:t>Workshop cum </a:t>
            </a:r>
            <a:r>
              <a:rPr lang="en-IN" sz="6000" b="1" dirty="0" smtClean="0"/>
              <a:t>Symposium </a:t>
            </a:r>
          </a:p>
          <a:p>
            <a:pPr algn="ctr"/>
            <a:r>
              <a:rPr lang="en-IN" sz="2800" b="1" dirty="0" smtClean="0"/>
              <a:t>12-13 Feb, 2020 </a:t>
            </a:r>
            <a:endParaRPr lang="en-IN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961640" y="2578515"/>
            <a:ext cx="6995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b="1" dirty="0" smtClean="0"/>
              <a:t>Title of Research Article</a:t>
            </a:r>
            <a:endParaRPr lang="en-IN" sz="5400" b="1" dirty="0"/>
          </a:p>
        </p:txBody>
      </p:sp>
    </p:spTree>
    <p:extLst>
      <p:ext uri="{BB962C8B-B14F-4D97-AF65-F5344CB8AC3E}">
        <p14:creationId xmlns:p14="http://schemas.microsoft.com/office/powerpoint/2010/main" val="39876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83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Jinesh Machale</dc:creator>
  <cp:lastModifiedBy>rs vashist</cp:lastModifiedBy>
  <cp:revision>10</cp:revision>
  <dcterms:created xsi:type="dcterms:W3CDTF">2018-02-20T18:12:41Z</dcterms:created>
  <dcterms:modified xsi:type="dcterms:W3CDTF">2020-01-24T14:34:11Z</dcterms:modified>
</cp:coreProperties>
</file>